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71" r:id="rId3"/>
    <p:sldId id="257" r:id="rId4"/>
    <p:sldId id="264" r:id="rId5"/>
    <p:sldId id="263" r:id="rId6"/>
    <p:sldId id="258" r:id="rId7"/>
    <p:sldId id="259" r:id="rId8"/>
    <p:sldId id="260" r:id="rId9"/>
    <p:sldId id="261" r:id="rId10"/>
    <p:sldId id="262" r:id="rId11"/>
    <p:sldId id="265" r:id="rId12"/>
    <p:sldId id="266" r:id="rId13"/>
    <p:sldId id="270" r:id="rId14"/>
    <p:sldId id="267" r:id="rId15"/>
    <p:sldId id="269" r:id="rId16"/>
    <p:sldId id="268" r:id="rId17"/>
    <p:sldId id="272" r:id="rId18"/>
    <p:sldId id="274" r:id="rId19"/>
    <p:sldId id="277" r:id="rId20"/>
    <p:sldId id="282" r:id="rId21"/>
    <p:sldId id="283" r:id="rId22"/>
    <p:sldId id="275" r:id="rId23"/>
    <p:sldId id="278" r:id="rId24"/>
    <p:sldId id="273" r:id="rId25"/>
    <p:sldId id="279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43"/>
    <p:restoredTop sz="94623"/>
  </p:normalViewPr>
  <p:slideViewPr>
    <p:cSldViewPr snapToGrid="0" snapToObjects="1">
      <p:cViewPr varScale="1">
        <p:scale>
          <a:sx n="156" d="100"/>
          <a:sy n="156" d="100"/>
        </p:scale>
        <p:origin x="192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D9F73-CA65-C447-8FEC-E4EA940D5EF2}" type="datetimeFigureOut">
              <a:rPr lang="en-US" smtClean="0"/>
              <a:t>8/21/18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0D13D-00B8-734A-B953-1A6BF45AF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53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0D13D-00B8-734A-B953-1A6BF45AF8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34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0D13D-00B8-734A-B953-1A6BF45AF8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42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0D13D-00B8-734A-B953-1A6BF45AF8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25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7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63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4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22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50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8/21/18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2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8/21/18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79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8/21/18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03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8/21/18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8/21/18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92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8/21/18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82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28508-F7E3-6B4F-87EE-A477B91C1966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9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50.tiff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26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26.png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19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222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595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2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8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3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2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3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12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3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564" y="481263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3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416" y="481263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3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437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3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3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3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1473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4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222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3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0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4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8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0" y="12242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2" name="Picture 4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80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4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709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4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12" y="15621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4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116" y="151664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6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416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47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8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48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49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2422358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7"/>
          <p:cNvSpPr>
            <a:spLocks noChangeArrowheads="1"/>
          </p:cNvSpPr>
          <p:nvPr/>
        </p:nvSpPr>
        <p:spPr bwMode="auto">
          <a:xfrm>
            <a:off x="-1769984" y="1666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76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44" y="0"/>
            <a:ext cx="10800111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19" y="2852529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055" y="1053545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660" y="1460498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659" y="2613437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0" y="4205355"/>
            <a:ext cx="487918" cy="48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056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547687"/>
            <a:ext cx="11115675" cy="5762625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3333749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05" y="1685925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472" y="2066925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260" y="3486752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370" y="144780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971" y="4899135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4728" y="592028"/>
            <a:ext cx="2331720" cy="3176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8087" y="446032"/>
            <a:ext cx="20764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0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615" y="0"/>
            <a:ext cx="4882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46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2" y="762000"/>
            <a:ext cx="56292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16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700087"/>
            <a:ext cx="7115175" cy="5457825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724" y="354584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417576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4700523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170" y="4492592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514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5" y="1104900"/>
            <a:ext cx="7067550" cy="46482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44" y="3977036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4433538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5096763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375" y="4949094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208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155" y="0"/>
            <a:ext cx="9375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6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A2B9EF-7263-4291-9CC8-C1F6E1B8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480" y="0"/>
            <a:ext cx="7073039" cy="6858000"/>
          </a:xfrm>
          <a:prstGeom prst="rect">
            <a:avLst/>
          </a:prstGeom>
        </p:spPr>
      </p:pic>
      <p:pic>
        <p:nvPicPr>
          <p:cNvPr id="3" name="Picture 24">
            <a:extLst>
              <a:ext uri="{FF2B5EF4-FFF2-40B4-BE49-F238E27FC236}">
                <a16:creationId xmlns:a16="http://schemas.microsoft.com/office/drawing/2014/main" id="{DB7B658F-61EF-445A-A20D-7354D5B6C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160" y="1120588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>
            <a:extLst>
              <a:ext uri="{FF2B5EF4-FFF2-40B4-BE49-F238E27FC236}">
                <a16:creationId xmlns:a16="http://schemas.microsoft.com/office/drawing/2014/main" id="{269668D6-685D-4DB2-804C-C2CC57313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160" y="2880360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>
            <a:extLst>
              <a:ext uri="{FF2B5EF4-FFF2-40B4-BE49-F238E27FC236}">
                <a16:creationId xmlns:a16="http://schemas.microsoft.com/office/drawing/2014/main" id="{60646D1F-2D34-4A1B-B386-1A0E6026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160" y="44626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>
            <a:extLst>
              <a:ext uri="{FF2B5EF4-FFF2-40B4-BE49-F238E27FC236}">
                <a16:creationId xmlns:a16="http://schemas.microsoft.com/office/drawing/2014/main" id="{AD795F7B-6094-447C-A819-37069DD4B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80" y="5405718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>
            <a:extLst>
              <a:ext uri="{FF2B5EF4-FFF2-40B4-BE49-F238E27FC236}">
                <a16:creationId xmlns:a16="http://schemas.microsoft.com/office/drawing/2014/main" id="{FD5BE06F-1D05-49F6-BA09-EC818F94E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59" y="731520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>
            <a:extLst>
              <a:ext uri="{FF2B5EF4-FFF2-40B4-BE49-F238E27FC236}">
                <a16:creationId xmlns:a16="http://schemas.microsoft.com/office/drawing/2014/main" id="{8B888FE2-F46B-46C0-B7CB-FCA8ACCCD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550" y="2178424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>
            <a:extLst>
              <a:ext uri="{FF2B5EF4-FFF2-40B4-BE49-F238E27FC236}">
                <a16:creationId xmlns:a16="http://schemas.microsoft.com/office/drawing/2014/main" id="{76B936F2-4BC5-48DF-9FBA-06737FE3E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255" y="3567953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>
            <a:extLst>
              <a:ext uri="{FF2B5EF4-FFF2-40B4-BE49-F238E27FC236}">
                <a16:creationId xmlns:a16="http://schemas.microsoft.com/office/drawing/2014/main" id="{4821C78D-7560-429F-8677-09E101C13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352" y="330064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239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EA290E-FF53-134C-909B-4B11386E2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192" y="0"/>
            <a:ext cx="771961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CA5749-7E15-BB4A-9B10-8DD56DB57574}"/>
              </a:ext>
            </a:extLst>
          </p:cNvPr>
          <p:cNvSpPr/>
          <p:nvPr/>
        </p:nvSpPr>
        <p:spPr>
          <a:xfrm>
            <a:off x="5399314" y="1036320"/>
            <a:ext cx="2908663" cy="287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4">
            <a:extLst>
              <a:ext uri="{FF2B5EF4-FFF2-40B4-BE49-F238E27FC236}">
                <a16:creationId xmlns:a16="http://schemas.microsoft.com/office/drawing/2014/main" id="{39757558-4A7C-EC46-9DEB-C8B788BD0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10" y="884399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5">
            <a:extLst>
              <a:ext uri="{FF2B5EF4-FFF2-40B4-BE49-F238E27FC236}">
                <a16:creationId xmlns:a16="http://schemas.microsoft.com/office/drawing/2014/main" id="{A32A9F3B-3E9E-0240-A590-03F1E89ED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10" y="1685836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>
            <a:extLst>
              <a:ext uri="{FF2B5EF4-FFF2-40B4-BE49-F238E27FC236}">
                <a16:creationId xmlns:a16="http://schemas.microsoft.com/office/drawing/2014/main" id="{8EF3AE4A-8550-5D49-BEA5-EA4B052A1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10" y="2817224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7">
            <a:extLst>
              <a:ext uri="{FF2B5EF4-FFF2-40B4-BE49-F238E27FC236}">
                <a16:creationId xmlns:a16="http://schemas.microsoft.com/office/drawing/2014/main" id="{CAE4A21E-8EB1-5F4C-A4B7-9A9F39AE3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10" y="4315099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8">
            <a:extLst>
              <a:ext uri="{FF2B5EF4-FFF2-40B4-BE49-F238E27FC236}">
                <a16:creationId xmlns:a16="http://schemas.microsoft.com/office/drawing/2014/main" id="{D00B249C-A990-314F-8F7F-4FF7D3FBF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10" y="489444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9">
            <a:extLst>
              <a:ext uri="{FF2B5EF4-FFF2-40B4-BE49-F238E27FC236}">
                <a16:creationId xmlns:a16="http://schemas.microsoft.com/office/drawing/2014/main" id="{15539E43-F8B6-D744-AE74-C3D7E397D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87" y="5404875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0">
            <a:extLst>
              <a:ext uri="{FF2B5EF4-FFF2-40B4-BE49-F238E27FC236}">
                <a16:creationId xmlns:a16="http://schemas.microsoft.com/office/drawing/2014/main" id="{5B999222-0953-714D-A2CD-1FA8B512E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369" y="5404875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610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32A0C00-974C-D44D-B5ED-D0C49CBFC0AA}"/>
              </a:ext>
            </a:extLst>
          </p:cNvPr>
          <p:cNvGrpSpPr/>
          <p:nvPr/>
        </p:nvGrpSpPr>
        <p:grpSpPr>
          <a:xfrm>
            <a:off x="532856" y="138526"/>
            <a:ext cx="7349611" cy="6547949"/>
            <a:chOff x="532856" y="138526"/>
            <a:chExt cx="9155153" cy="8156551"/>
          </a:xfrm>
        </p:grpSpPr>
        <p:pic>
          <p:nvPicPr>
            <p:cNvPr id="2" name="Picture 1" descr="Figure 6 presents the New Measure Dialog as described in the text immediately after the figure." title="Figure 6. New Measure Dialog">
              <a:extLst>
                <a:ext uri="{FF2B5EF4-FFF2-40B4-BE49-F238E27FC236}">
                  <a16:creationId xmlns:a16="http://schemas.microsoft.com/office/drawing/2014/main" id="{9AF86A9D-13D9-5841-AD48-FCD35357DE6B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32856" y="138526"/>
              <a:ext cx="9155153" cy="815655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30E742-C57E-2B4B-A976-8057CDA5D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7199" y="4376196"/>
              <a:ext cx="4214102" cy="323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7235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43" y="0"/>
            <a:ext cx="6306114" cy="6858000"/>
          </a:xfrm>
          <a:prstGeom prst="rect">
            <a:avLst/>
          </a:prstGeom>
        </p:spPr>
      </p:pic>
      <p:pic>
        <p:nvPicPr>
          <p:cNvPr id="5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54610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848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C2538E-45B8-DE49-96B5-852CA2DF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310" y="0"/>
            <a:ext cx="747994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CA5749-7E15-BB4A-9B10-8DD56DB57574}"/>
              </a:ext>
            </a:extLst>
          </p:cNvPr>
          <p:cNvSpPr/>
          <p:nvPr/>
        </p:nvSpPr>
        <p:spPr>
          <a:xfrm>
            <a:off x="5485324" y="947853"/>
            <a:ext cx="2908663" cy="287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4">
            <a:extLst>
              <a:ext uri="{FF2B5EF4-FFF2-40B4-BE49-F238E27FC236}">
                <a16:creationId xmlns:a16="http://schemas.microsoft.com/office/drawing/2014/main" id="{39757558-4A7C-EC46-9DEB-C8B788BD0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305" y="761345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5">
            <a:extLst>
              <a:ext uri="{FF2B5EF4-FFF2-40B4-BE49-F238E27FC236}">
                <a16:creationId xmlns:a16="http://schemas.microsoft.com/office/drawing/2014/main" id="{A32A9F3B-3E9E-0240-A590-03F1E89ED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95" y="1567148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>
            <a:extLst>
              <a:ext uri="{FF2B5EF4-FFF2-40B4-BE49-F238E27FC236}">
                <a16:creationId xmlns:a16="http://schemas.microsoft.com/office/drawing/2014/main" id="{8EF3AE4A-8550-5D49-BEA5-EA4B052A1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95" y="2699972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7">
            <a:extLst>
              <a:ext uri="{FF2B5EF4-FFF2-40B4-BE49-F238E27FC236}">
                <a16:creationId xmlns:a16="http://schemas.microsoft.com/office/drawing/2014/main" id="{CAE4A21E-8EB1-5F4C-A4B7-9A9F39AE3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95" y="423404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8">
            <a:extLst>
              <a:ext uri="{FF2B5EF4-FFF2-40B4-BE49-F238E27FC236}">
                <a16:creationId xmlns:a16="http://schemas.microsoft.com/office/drawing/2014/main" id="{D00B249C-A990-314F-8F7F-4FF7D3FBF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95" y="4796723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9">
            <a:extLst>
              <a:ext uri="{FF2B5EF4-FFF2-40B4-BE49-F238E27FC236}">
                <a16:creationId xmlns:a16="http://schemas.microsoft.com/office/drawing/2014/main" id="{15539E43-F8B6-D744-AE74-C3D7E397D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887" y="5159698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0">
            <a:extLst>
              <a:ext uri="{FF2B5EF4-FFF2-40B4-BE49-F238E27FC236}">
                <a16:creationId xmlns:a16="http://schemas.microsoft.com/office/drawing/2014/main" id="{5B999222-0953-714D-A2CD-1FA8B512E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417" y="5507923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1">
            <a:extLst>
              <a:ext uri="{FF2B5EF4-FFF2-40B4-BE49-F238E27FC236}">
                <a16:creationId xmlns:a16="http://schemas.microsoft.com/office/drawing/2014/main" id="{12910806-D63C-D449-A649-B3F61D52C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387" y="5507923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637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6 presents the New Measure Dialog as described in the text immediately after the figure." title="Figure 6. New Measure Dialog">
            <a:extLst>
              <a:ext uri="{FF2B5EF4-FFF2-40B4-BE49-F238E27FC236}">
                <a16:creationId xmlns:a16="http://schemas.microsoft.com/office/drawing/2014/main" id="{A6087397-3259-054E-87B7-8A85E44575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23677" y="1606550"/>
            <a:ext cx="4144645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69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53E2DE-F214-4747-A3A6-414BBA3F1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9" t="41270" r="1716" b="35873"/>
          <a:stretch/>
        </p:blipFill>
        <p:spPr>
          <a:xfrm>
            <a:off x="2342606" y="2830286"/>
            <a:ext cx="7480663" cy="15675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17299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CA20ED-B03F-1145-BE77-8EA1AE4553FF}"/>
              </a:ext>
            </a:extLst>
          </p:cNvPr>
          <p:cNvGrpSpPr/>
          <p:nvPr/>
        </p:nvGrpSpPr>
        <p:grpSpPr>
          <a:xfrm>
            <a:off x="685799" y="574040"/>
            <a:ext cx="11387517" cy="3299460"/>
            <a:chOff x="685799" y="574040"/>
            <a:chExt cx="11387517" cy="3299460"/>
          </a:xfrm>
        </p:grpSpPr>
        <p:pic>
          <p:nvPicPr>
            <p:cNvPr id="2" name="Picture 1" descr="Figure 8 presents the Value Set Options view with Profile selected, as described in the text immediately after the figure." title="Figure 8. Value Set Options - Profile">
              <a:extLst>
                <a:ext uri="{FF2B5EF4-FFF2-40B4-BE49-F238E27FC236}">
                  <a16:creationId xmlns:a16="http://schemas.microsoft.com/office/drawing/2014/main" id="{F43D9C5F-7FB3-A14B-BA5C-94118F7F11BF}"/>
                </a:ext>
              </a:extLst>
            </p:cNvPr>
            <p:cNvPicPr/>
            <p:nvPr/>
          </p:nvPicPr>
          <p:blipFill rotWithShape="1">
            <a:blip r:embed="rId2"/>
            <a:srcRect b="7503"/>
            <a:stretch/>
          </p:blipFill>
          <p:spPr bwMode="auto">
            <a:xfrm>
              <a:off x="685799" y="574040"/>
              <a:ext cx="11387517" cy="329946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98A5E4B-5362-3D4E-A108-862F12753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3405" y="2331496"/>
              <a:ext cx="4872419" cy="373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449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013C38-98CD-F942-A1CC-617BADBBB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9" t="40508" r="2221" b="36762"/>
          <a:stretch/>
        </p:blipFill>
        <p:spPr>
          <a:xfrm>
            <a:off x="2429691" y="2778034"/>
            <a:ext cx="7323909" cy="15588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8C430C-7DDC-AD42-85F2-1A48D346F67F}"/>
              </a:ext>
            </a:extLst>
          </p:cNvPr>
          <p:cNvSpPr/>
          <p:nvPr/>
        </p:nvSpPr>
        <p:spPr>
          <a:xfrm>
            <a:off x="5486400" y="1036320"/>
            <a:ext cx="2821577" cy="287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55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2A1096-3616-6640-AA2B-761A4B7B3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61" y="0"/>
            <a:ext cx="9299477" cy="6858000"/>
          </a:xfrm>
          <a:prstGeom prst="rect">
            <a:avLst/>
          </a:prstGeom>
        </p:spPr>
      </p:pic>
      <p:pic>
        <p:nvPicPr>
          <p:cNvPr id="3" name="Picture 24">
            <a:extLst>
              <a:ext uri="{FF2B5EF4-FFF2-40B4-BE49-F238E27FC236}">
                <a16:creationId xmlns:a16="http://schemas.microsoft.com/office/drawing/2014/main" id="{5A439A24-6B21-5945-89D5-0A7E19BAD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89" y="768289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>
            <a:extLst>
              <a:ext uri="{FF2B5EF4-FFF2-40B4-BE49-F238E27FC236}">
                <a16:creationId xmlns:a16="http://schemas.microsoft.com/office/drawing/2014/main" id="{5189A675-34B8-B240-995D-A9EEB379E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914" y="1238317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>
            <a:extLst>
              <a:ext uri="{FF2B5EF4-FFF2-40B4-BE49-F238E27FC236}">
                <a16:creationId xmlns:a16="http://schemas.microsoft.com/office/drawing/2014/main" id="{A2214088-9B80-0E4C-A08F-54AB786C2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494" y="3081734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>
            <a:extLst>
              <a:ext uri="{FF2B5EF4-FFF2-40B4-BE49-F238E27FC236}">
                <a16:creationId xmlns:a16="http://schemas.microsoft.com/office/drawing/2014/main" id="{13F437F7-53EB-3F4F-ABE5-C9B235B31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227" y="3611300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>
            <a:extLst>
              <a:ext uri="{FF2B5EF4-FFF2-40B4-BE49-F238E27FC236}">
                <a16:creationId xmlns:a16="http://schemas.microsoft.com/office/drawing/2014/main" id="{50CDA98C-EA67-0449-A123-15EC2E1F7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8" y="4357870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>
            <a:extLst>
              <a:ext uri="{FF2B5EF4-FFF2-40B4-BE49-F238E27FC236}">
                <a16:creationId xmlns:a16="http://schemas.microsoft.com/office/drawing/2014/main" id="{049B4DB0-103A-144C-9A17-A06C003F3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753" y="5249119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>
            <a:extLst>
              <a:ext uri="{FF2B5EF4-FFF2-40B4-BE49-F238E27FC236}">
                <a16:creationId xmlns:a16="http://schemas.microsoft.com/office/drawing/2014/main" id="{E4B44E17-E1AE-2A45-82D7-6FC2B87C7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91" y="1231912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>
            <a:extLst>
              <a:ext uri="{FF2B5EF4-FFF2-40B4-BE49-F238E27FC236}">
                <a16:creationId xmlns:a16="http://schemas.microsoft.com/office/drawing/2014/main" id="{F5FCD252-C2E0-014C-933B-DF6BEF910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639" y="1765143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>
            <a:extLst>
              <a:ext uri="{FF2B5EF4-FFF2-40B4-BE49-F238E27FC236}">
                <a16:creationId xmlns:a16="http://schemas.microsoft.com/office/drawing/2014/main" id="{A9AAC6A1-E0C2-104D-813D-9C7B0BAC9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776" y="2063592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>
            <a:extLst>
              <a:ext uri="{FF2B5EF4-FFF2-40B4-BE49-F238E27FC236}">
                <a16:creationId xmlns:a16="http://schemas.microsoft.com/office/drawing/2014/main" id="{B1EEBF43-12F6-2940-B8C8-B89605A96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639" y="2489109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>
            <a:extLst>
              <a:ext uri="{FF2B5EF4-FFF2-40B4-BE49-F238E27FC236}">
                <a16:creationId xmlns:a16="http://schemas.microsoft.com/office/drawing/2014/main" id="{E35F0C5A-E7E4-5444-A533-9BE1BA36D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066" y="17936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>
            <a:extLst>
              <a:ext uri="{FF2B5EF4-FFF2-40B4-BE49-F238E27FC236}">
                <a16:creationId xmlns:a16="http://schemas.microsoft.com/office/drawing/2014/main" id="{6238E867-9587-844B-8262-10B68F857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902" y="3231957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9">
            <a:extLst>
              <a:ext uri="{FF2B5EF4-FFF2-40B4-BE49-F238E27FC236}">
                <a16:creationId xmlns:a16="http://schemas.microsoft.com/office/drawing/2014/main" id="{AEE24E8D-08C4-4D4E-9B9D-2CF99EAF6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780" y="3879836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0">
            <a:extLst>
              <a:ext uri="{FF2B5EF4-FFF2-40B4-BE49-F238E27FC236}">
                <a16:creationId xmlns:a16="http://schemas.microsoft.com/office/drawing/2014/main" id="{C6307818-1F2F-B141-906A-2B22856B9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164" y="4154156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8">
            <a:extLst>
              <a:ext uri="{FF2B5EF4-FFF2-40B4-BE49-F238E27FC236}">
                <a16:creationId xmlns:a16="http://schemas.microsoft.com/office/drawing/2014/main" id="{5BF55C0D-CBD1-9F44-A4DF-0A7CCB96C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860" y="4154156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1">
            <a:extLst>
              <a:ext uri="{FF2B5EF4-FFF2-40B4-BE49-F238E27FC236}">
                <a16:creationId xmlns:a16="http://schemas.microsoft.com/office/drawing/2014/main" id="{2F827C60-CC6E-774F-89A4-49E7FEC12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066" y="3879836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2">
            <a:extLst>
              <a:ext uri="{FF2B5EF4-FFF2-40B4-BE49-F238E27FC236}">
                <a16:creationId xmlns:a16="http://schemas.microsoft.com/office/drawing/2014/main" id="{18185342-A54E-CB49-AEA2-DBC230F60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242" y="6316799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3">
            <a:extLst>
              <a:ext uri="{FF2B5EF4-FFF2-40B4-BE49-F238E27FC236}">
                <a16:creationId xmlns:a16="http://schemas.microsoft.com/office/drawing/2014/main" id="{0E6A14A1-7FEA-5749-B5DD-FCC4632D9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71" y="3973204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369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02EBD2-6420-E141-ACD6-ACC6413F5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12192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12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A83627-9D77-1141-A45F-69C6AC25E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251" y="0"/>
            <a:ext cx="8071498" cy="6858000"/>
          </a:xfrm>
          <a:prstGeom prst="rect">
            <a:avLst/>
          </a:prstGeom>
        </p:spPr>
      </p:pic>
      <p:pic>
        <p:nvPicPr>
          <p:cNvPr id="3" name="Picture 24">
            <a:extLst>
              <a:ext uri="{FF2B5EF4-FFF2-40B4-BE49-F238E27FC236}">
                <a16:creationId xmlns:a16="http://schemas.microsoft.com/office/drawing/2014/main" id="{05D6DCFE-F832-5E45-9174-45023CBE5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108" y="8102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>
            <a:extLst>
              <a:ext uri="{FF2B5EF4-FFF2-40B4-BE49-F238E27FC236}">
                <a16:creationId xmlns:a16="http://schemas.microsoft.com/office/drawing/2014/main" id="{2B697817-81B9-004C-881E-E11E52299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53" y="31251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>
            <a:extLst>
              <a:ext uri="{FF2B5EF4-FFF2-40B4-BE49-F238E27FC236}">
                <a16:creationId xmlns:a16="http://schemas.microsoft.com/office/drawing/2014/main" id="{F9A8DA58-5A7B-E342-9774-2C3E96943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52" y="201978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>
            <a:extLst>
              <a:ext uri="{FF2B5EF4-FFF2-40B4-BE49-F238E27FC236}">
                <a16:creationId xmlns:a16="http://schemas.microsoft.com/office/drawing/2014/main" id="{D4320CE6-8CCE-944C-B2A0-22C76D706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53" y="224838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>
            <a:extLst>
              <a:ext uri="{FF2B5EF4-FFF2-40B4-BE49-F238E27FC236}">
                <a16:creationId xmlns:a16="http://schemas.microsoft.com/office/drawing/2014/main" id="{EC2968E2-6C9B-1B4E-A092-92DE5211A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791" y="224838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>
            <a:extLst>
              <a:ext uri="{FF2B5EF4-FFF2-40B4-BE49-F238E27FC236}">
                <a16:creationId xmlns:a16="http://schemas.microsoft.com/office/drawing/2014/main" id="{A5F16DF1-4CE5-EE46-A02C-6BC62BB58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157" y="300941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>
            <a:extLst>
              <a:ext uri="{FF2B5EF4-FFF2-40B4-BE49-F238E27FC236}">
                <a16:creationId xmlns:a16="http://schemas.microsoft.com/office/drawing/2014/main" id="{CA5E221D-ADBA-0B4C-8688-31451C93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966" y="4544509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>
            <a:extLst>
              <a:ext uri="{FF2B5EF4-FFF2-40B4-BE49-F238E27FC236}">
                <a16:creationId xmlns:a16="http://schemas.microsoft.com/office/drawing/2014/main" id="{8AEECFF3-F66F-384D-B1DA-35C07DA87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983" y="483242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>
            <a:extLst>
              <a:ext uri="{FF2B5EF4-FFF2-40B4-BE49-F238E27FC236}">
                <a16:creationId xmlns:a16="http://schemas.microsoft.com/office/drawing/2014/main" id="{220E5C29-D89D-AA4D-A98C-A6735EED4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772" y="631490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>
            <a:extLst>
              <a:ext uri="{FF2B5EF4-FFF2-40B4-BE49-F238E27FC236}">
                <a16:creationId xmlns:a16="http://schemas.microsoft.com/office/drawing/2014/main" id="{7F66834E-EB2E-D44E-B02E-A516E4B9D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560" y="631490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>
            <a:extLst>
              <a:ext uri="{FF2B5EF4-FFF2-40B4-BE49-F238E27FC236}">
                <a16:creationId xmlns:a16="http://schemas.microsoft.com/office/drawing/2014/main" id="{335CAD67-C214-A142-BA3E-DD85F5677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252" y="10276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>
            <a:extLst>
              <a:ext uri="{FF2B5EF4-FFF2-40B4-BE49-F238E27FC236}">
                <a16:creationId xmlns:a16="http://schemas.microsoft.com/office/drawing/2014/main" id="{2D7B62CC-1CDD-C14A-90AF-B94B56F95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617" y="244994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9">
            <a:extLst>
              <a:ext uri="{FF2B5EF4-FFF2-40B4-BE49-F238E27FC236}">
                <a16:creationId xmlns:a16="http://schemas.microsoft.com/office/drawing/2014/main" id="{E2EABD84-C7F1-AB4B-B830-E07866BCB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936" y="104625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435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93" y="0"/>
            <a:ext cx="10915214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378" y="121786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036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027" y="330138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361" y="385956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589" y="441774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09" y="581040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372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2342376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689" y="267867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325739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891" y="2598854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318" y="40830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865" y="4830132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047" y="51595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87" y="51595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871" y="5082600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80" y="792927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796" y="820918"/>
            <a:ext cx="518418" cy="51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81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93" y="0"/>
            <a:ext cx="10915214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378" y="121786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036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027" y="330138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361" y="385956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589" y="441774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09" y="581040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372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2342376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689" y="267867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325739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891" y="2598854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318" y="4083001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865" y="4830132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0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047" y="5159501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87" y="5159501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871" y="508260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80" y="792927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796" y="820918"/>
            <a:ext cx="518418" cy="51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97629" y="3819268"/>
            <a:ext cx="1801368" cy="219178"/>
          </a:xfrm>
          <a:prstGeom prst="rect">
            <a:avLst/>
          </a:prstGeom>
        </p:spPr>
      </p:pic>
      <p:pic>
        <p:nvPicPr>
          <p:cNvPr id="22" name="Picture 4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935" y="3528406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705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9 depicts the UI elements in the Measure View page in Bonnie as described in the text immediately preceding the figure." title="Figure 9: Measure 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968" y="0"/>
            <a:ext cx="9538032" cy="6858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35132" y="352697"/>
            <a:ext cx="22206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version of “Figure 10. Measure View” that included Measure History, it is I assume a mocked-up image, as the Measure History branch doesn’t currently include patient dashboard, and the 508 button was moved into the </a:t>
            </a:r>
            <a:r>
              <a:rPr lang="en-US"/>
              <a:t>dashboard itself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847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57150"/>
            <a:ext cx="9918700" cy="67437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7" y="5715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7" y="3824869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986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34" y="0"/>
            <a:ext cx="11137132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07" y="994837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5" y="1440886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10" y="200959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352" y="1886935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34" y="4338443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865" y="4338443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102" y="466182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3" y="466182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180" y="994836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641" y="994835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685" y="183355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6360" y="2249237"/>
            <a:ext cx="470210" cy="47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470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75" y="149087"/>
            <a:ext cx="10454640" cy="6858000"/>
          </a:xfrm>
          <a:prstGeom prst="rect">
            <a:avLst/>
          </a:prstGeom>
        </p:spPr>
      </p:pic>
      <p:pic>
        <p:nvPicPr>
          <p:cNvPr id="6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322" y="2633869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188" y="3578087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752" y="3867426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834" y="4196521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743" y="5362712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73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32" y="0"/>
            <a:ext cx="9782735" cy="6858000"/>
          </a:xfrm>
          <a:prstGeom prst="rect">
            <a:avLst/>
          </a:prstGeom>
        </p:spPr>
      </p:pic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685" y="57646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240" y="81003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385" y="1128090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171" y="229593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695" y="2534478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171" y="2773017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34" y="665922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34" y="1113182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408" y="-453015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60" y="-453015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281" y="-477078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50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3706</TotalTime>
  <Words>49</Words>
  <Application>Microsoft Macintosh PowerPoint</Application>
  <PresentationFormat>Widescreen</PresentationFormat>
  <Paragraphs>4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DeYoung, Lizzie</dc:creator>
  <cp:lastModifiedBy>Bradley, James H</cp:lastModifiedBy>
  <cp:revision>41</cp:revision>
  <dcterms:created xsi:type="dcterms:W3CDTF">2016-10-17T15:01:25Z</dcterms:created>
  <dcterms:modified xsi:type="dcterms:W3CDTF">2018-08-21T16:02:26Z</dcterms:modified>
</cp:coreProperties>
</file>